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mudroom.rip" TargetMode="External"/><Relationship Id="rId5" Type="http://schemas.openxmlformats.org/officeDocument/2006/relationships/hyperlink" Target="https://wileywiggins.com/mud_room.html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gif"/><Relationship Id="rId4" Type="http://schemas.openxmlformats.org/officeDocument/2006/relationships/hyperlink" Target="https://github.com/wysiwyggins/scratchbeam" TargetMode="External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mudroom.rip/api/v1/game/tableau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FC2A491-5123-45B1-BB27-95FA543392CF-1239-000225ECD892418D.png" descr="1FC2A491-5123-45B1-BB27-95FA543392CF-1239-000225ECD892418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909" y="1782232"/>
            <a:ext cx="10973150" cy="8365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08F7B674-2159-49EF-AA71-AB8B3E562F4E-1239-000226DCAC5D5949.png" descr="08F7B674-2159-49EF-AA71-AB8B3E562F4E-1239-000226DCAC5D59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0558" y="1455438"/>
            <a:ext cx="11914097" cy="901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wordQuest: Earthworld (Atari 2600)"/>
          <p:cNvSpPr txBox="1"/>
          <p:nvPr/>
        </p:nvSpPr>
        <p:spPr>
          <a:xfrm>
            <a:off x="3507671" y="10156735"/>
            <a:ext cx="508162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SwordQuest: Earthworld (Atari 2600)</a:t>
            </a:r>
          </a:p>
        </p:txBody>
      </p:sp>
      <p:sp>
        <p:nvSpPr>
          <p:cNvPr id="154" name="Mud Room"/>
          <p:cNvSpPr txBox="1"/>
          <p:nvPr/>
        </p:nvSpPr>
        <p:spPr>
          <a:xfrm>
            <a:off x="16790894" y="10156735"/>
            <a:ext cx="163342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Mud Room</a:t>
            </a:r>
          </a:p>
        </p:txBody>
      </p:sp>
      <p:sp>
        <p:nvSpPr>
          <p:cNvPr id="155" name="Mud Room was a game installation that explored a childhood experience of  video games overlaid on a confusing/frightening family tragedy"/>
          <p:cNvSpPr txBox="1"/>
          <p:nvPr/>
        </p:nvSpPr>
        <p:spPr>
          <a:xfrm>
            <a:off x="7506821" y="11401268"/>
            <a:ext cx="10478721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5D5D5"/>
                </a:solidFill>
              </a:defRPr>
            </a:pPr>
            <a:r>
              <a:rPr i="1"/>
              <a:t>Mud Room </a:t>
            </a:r>
            <a:r>
              <a:t>was a game installation that explored a childhood experience of </a:t>
            </a:r>
            <a:br/>
            <a:r>
              <a:t>video games overlaid on a confusing/frightening family tragedy</a:t>
            </a:r>
          </a:p>
        </p:txBody>
      </p:sp>
      <p:sp>
        <p:nvSpPr>
          <p:cNvPr id="156" name="https://mudroom.rip…"/>
          <p:cNvSpPr txBox="1"/>
          <p:nvPr/>
        </p:nvSpPr>
        <p:spPr>
          <a:xfrm>
            <a:off x="9871917" y="12288657"/>
            <a:ext cx="5748529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5D5D5"/>
                </a:solidFill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https://mudroom.rip</a:t>
            </a:r>
          </a:p>
          <a:p>
            <a:pPr>
              <a:defRPr>
                <a:solidFill>
                  <a:srgbClr val="D5D5D5"/>
                </a:solidFill>
              </a:defRPr>
            </a:pPr>
            <a:r>
              <a:rPr u="sng">
                <a:hlinkClick r:id="rId5" invalidUrl="" action="" tgtFrame="" tooltip="" history="1" highlightClick="0" endSnd="0"/>
              </a:rPr>
              <a:t>https://wileywiggins.com/mud_room.html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08F7B674-2159-49EF-AA71-AB8B3E562F4E-1239-000226DCAC5D5949.png" descr="08F7B674-2159-49EF-AA71-AB8B3E562F4E-1239-000226DCAC5D59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2258" y="617721"/>
            <a:ext cx="16487069" cy="1248055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Exits"/>
          <p:cNvSpPr txBox="1"/>
          <p:nvPr/>
        </p:nvSpPr>
        <p:spPr>
          <a:xfrm>
            <a:off x="21096963" y="3274571"/>
            <a:ext cx="77449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Exits</a:t>
            </a:r>
          </a:p>
        </p:txBody>
      </p:sp>
      <p:sp>
        <p:nvSpPr>
          <p:cNvPr id="160" name="Line"/>
          <p:cNvSpPr/>
          <p:nvPr/>
        </p:nvSpPr>
        <p:spPr>
          <a:xfrm flipH="1">
            <a:off x="20016001" y="3505253"/>
            <a:ext cx="1006515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Things in the room"/>
          <p:cNvSpPr txBox="1"/>
          <p:nvPr/>
        </p:nvSpPr>
        <p:spPr>
          <a:xfrm>
            <a:off x="21095693" y="5077004"/>
            <a:ext cx="264962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Things in the room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19975458" y="5307687"/>
            <a:ext cx="1006515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3" name="Things in player…"/>
          <p:cNvSpPr txBox="1"/>
          <p:nvPr/>
        </p:nvSpPr>
        <p:spPr>
          <a:xfrm>
            <a:off x="20977822" y="10883871"/>
            <a:ext cx="2344218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D5D5D5"/>
                </a:solidFill>
              </a:defRPr>
            </a:pPr>
            <a:r>
              <a:t>Things in player </a:t>
            </a:r>
          </a:p>
          <a:p>
            <a:pPr algn="l">
              <a:defRPr>
                <a:solidFill>
                  <a:srgbClr val="D5D5D5"/>
                </a:solidFill>
              </a:defRPr>
            </a:pPr>
            <a:r>
              <a:t>inventory</a:t>
            </a:r>
          </a:p>
        </p:txBody>
      </p:sp>
      <p:sp>
        <p:nvSpPr>
          <p:cNvPr id="164" name="Line"/>
          <p:cNvSpPr/>
          <p:nvPr/>
        </p:nvSpPr>
        <p:spPr>
          <a:xfrm flipH="1">
            <a:off x="19857587" y="11298704"/>
            <a:ext cx="1006515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For this particular show, I was trying to recreate the mystery/confusion of SwordQuest so UI was left unexplained, here’s how it worked-"/>
          <p:cNvSpPr txBox="1"/>
          <p:nvPr/>
        </p:nvSpPr>
        <p:spPr>
          <a:xfrm>
            <a:off x="2863291" y="312222"/>
            <a:ext cx="1865741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/>
            <a:r>
              <a:t>For this particular show, I was trying to recreate the mystery/confusion of SwordQuest so UI was left unexplained, here’s how it worked- </a:t>
            </a:r>
          </a:p>
        </p:txBody>
      </p:sp>
      <p:sp>
        <p:nvSpPr>
          <p:cNvPr id="166" name="UI feedback text"/>
          <p:cNvSpPr txBox="1"/>
          <p:nvPr/>
        </p:nvSpPr>
        <p:spPr>
          <a:xfrm>
            <a:off x="20969440" y="10075649"/>
            <a:ext cx="236098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UI feedback text</a:t>
            </a:r>
          </a:p>
        </p:txBody>
      </p:sp>
      <p:sp>
        <p:nvSpPr>
          <p:cNvPr id="167" name="Line"/>
          <p:cNvSpPr/>
          <p:nvPr/>
        </p:nvSpPr>
        <p:spPr>
          <a:xfrm flipH="1">
            <a:off x="19857587" y="10306332"/>
            <a:ext cx="1006515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Very few people got it, which is ok."/>
          <p:cNvSpPr txBox="1"/>
          <p:nvPr/>
        </p:nvSpPr>
        <p:spPr>
          <a:xfrm>
            <a:off x="9563547" y="12553894"/>
            <a:ext cx="4844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/>
            <a:r>
              <a:t>Very few people got it, which is ok.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749595" y="1423306"/>
            <a:ext cx="10738547" cy="75545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1" name="DC707A38-C459-4595-8787-0C9656211694-1239-00022870B528D3FB.png" descr="DC707A38-C459-4595-8787-0C9656211694-1239-00022870B528D3FB.png"/>
          <p:cNvPicPr>
            <a:picLocks noChangeAspect="1"/>
          </p:cNvPicPr>
          <p:nvPr/>
        </p:nvPicPr>
        <p:blipFill>
          <a:blip r:embed="rId2">
            <a:extLst/>
          </a:blip>
          <a:srcRect l="68318" t="834" r="148" b="834"/>
          <a:stretch>
            <a:fillRect/>
          </a:stretch>
        </p:blipFill>
        <p:spPr>
          <a:xfrm>
            <a:off x="5710199" y="1447908"/>
            <a:ext cx="5758865" cy="7505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candle.gif" descr="candle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9184" y="2068788"/>
            <a:ext cx="4499478" cy="60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ustom tile animation tool…"/>
          <p:cNvSpPr txBox="1"/>
          <p:nvPr/>
        </p:nvSpPr>
        <p:spPr>
          <a:xfrm>
            <a:off x="2958448" y="8974837"/>
            <a:ext cx="634624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5D5D5"/>
                </a:solidFill>
              </a:defRPr>
            </a:pPr>
            <a:r>
              <a:t>Custom tile animation tool</a:t>
            </a:r>
          </a:p>
          <a:p>
            <a:pPr>
              <a:defRPr>
                <a:solidFill>
                  <a:srgbClr val="D5D5D5"/>
                </a:solidFill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https://github.com/wysiwyggins/scratchbeam</a:t>
            </a:r>
          </a:p>
        </p:txBody>
      </p:sp>
      <p:sp>
        <p:nvSpPr>
          <p:cNvPr id="174" name="Look and feel came from Atari 2600 “wide pixels” crossed with pencil sketching,…"/>
          <p:cNvSpPr txBox="1"/>
          <p:nvPr/>
        </p:nvSpPr>
        <p:spPr>
          <a:xfrm>
            <a:off x="11930520" y="1414953"/>
            <a:ext cx="11703885" cy="3039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D5D5D5"/>
                </a:solidFill>
              </a:defRPr>
            </a:pPr>
            <a:r>
              <a:t>Look and feel came from Atari 2600 “wide pixels” crossed with pencil sketching,</a:t>
            </a:r>
          </a:p>
          <a:p>
            <a:pPr algn="l">
              <a:defRPr>
                <a:solidFill>
                  <a:srgbClr val="D5D5D5"/>
                </a:solidFill>
              </a:defRPr>
            </a:pPr>
            <a:r>
              <a:t>Created a custom tool to do tile drawing with translucent sketch tiles squished a little</a:t>
            </a:r>
          </a:p>
          <a:p>
            <a:pPr algn="l">
              <a:defRPr>
                <a:solidFill>
                  <a:srgbClr val="D5D5D5"/>
                </a:solidFill>
              </a:defRPr>
            </a:pPr>
            <a:r>
              <a:t>wider than tall. Original tool just exported png’s that could be turned into animated </a:t>
            </a:r>
            <a:br/>
            <a:r>
              <a:t>pngs and gifs. Source image analysis was added to quickly make a pass on video frames or images, turning them into tilemaps and saved as pngs.</a:t>
            </a:r>
          </a:p>
          <a:p>
            <a:pPr algn="l">
              <a:defRPr>
                <a:solidFill>
                  <a:srgbClr val="D5D5D5"/>
                </a:solidFill>
              </a:defRPr>
            </a:pPr>
          </a:p>
          <a:p>
            <a:pPr algn="l">
              <a:defRPr>
                <a:solidFill>
                  <a:srgbClr val="D5D5D5"/>
                </a:solidFill>
              </a:defRPr>
            </a:pPr>
            <a:r>
              <a:t>Over time animation got added within the tool, which can be saved and loaded as json files.</a:t>
            </a:r>
          </a:p>
        </p:txBody>
      </p:sp>
      <p:pic>
        <p:nvPicPr>
          <p:cNvPr id="175" name="98FF50AC-B29E-43AA-A7C8-52C6B23536E1-1239-00022E7C19F05A67.png" descr="98FF50AC-B29E-43AA-A7C8-52C6B23536E1-1239-00022E7C19F05A6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45711" y="4192049"/>
            <a:ext cx="6676639" cy="8995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ew Version -"/>
          <p:cNvSpPr txBox="1"/>
          <p:nvPr/>
        </p:nvSpPr>
        <p:spPr>
          <a:xfrm>
            <a:off x="1340346" y="869157"/>
            <a:ext cx="9877198" cy="1849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rgbClr val="D5D5D5"/>
                </a:solidFill>
              </a:defRPr>
            </a:lvl1pPr>
          </a:lstStyle>
          <a:p>
            <a:pPr/>
            <a:r>
              <a:t>New Version - </a:t>
            </a:r>
          </a:p>
        </p:txBody>
      </p:sp>
      <p:sp>
        <p:nvSpPr>
          <p:cNvPr id="178" name="Building on same web application/tech project…"/>
          <p:cNvSpPr txBox="1"/>
          <p:nvPr/>
        </p:nvSpPr>
        <p:spPr>
          <a:xfrm>
            <a:off x="2146334" y="3841944"/>
            <a:ext cx="21308188" cy="854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Building on same web application/tech project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Much bigger mazes- (from 15 rooms to 600+, with up/down stairs)</a:t>
            </a:r>
            <a:br/>
            <a:r>
              <a:t>loading genealogy data and making a map from family connections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We want players! UI should be legible now or explained </a:t>
            </a:r>
            <a:br/>
            <a:r>
              <a:t>w tutorial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It’s substrate for a memory work (archive)-</a:t>
            </a:r>
            <a:br/>
            <a:r>
              <a:t>Should be a platform for more writing, animation, audio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Animated png’s and gifs had a lot of drawbacks, </a:t>
            </a:r>
            <a: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  <a:t>keep graphics</a:t>
            </a:r>
            <a:b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</a:br>
            <a: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  <a:t>as tilemaps in canvas?</a:t>
            </a:r>
          </a:p>
        </p:txBody>
      </p:sp>
      <p:sp>
        <p:nvSpPr>
          <p:cNvPr id="179" name="Phantom Homeland (Grotto 1.0)"/>
          <p:cNvSpPr txBox="1"/>
          <p:nvPr/>
        </p:nvSpPr>
        <p:spPr>
          <a:xfrm>
            <a:off x="1277145" y="2659984"/>
            <a:ext cx="9686799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i="1" spc="-104" sz="5200">
                <a:solidFill>
                  <a:srgbClr val="929292"/>
                </a:solidFill>
              </a:defRPr>
            </a:lvl1pPr>
          </a:lstStyle>
          <a:p>
            <a:pPr/>
            <a:r>
              <a:t>Phantom Homeland (Grotto 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lemap tool as graphics output??…"/>
          <p:cNvSpPr txBox="1"/>
          <p:nvPr/>
        </p:nvSpPr>
        <p:spPr>
          <a:xfrm>
            <a:off x="17902292" y="1022643"/>
            <a:ext cx="5845151" cy="267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D5D5D5"/>
                </a:solidFill>
              </a:defRPr>
            </a:pPr>
            <a:r>
              <a:t>Tilemap tool as graphics output??</a:t>
            </a:r>
          </a:p>
          <a:p>
            <a:pPr algn="l">
              <a:defRPr>
                <a:solidFill>
                  <a:srgbClr val="D5D5D5"/>
                </a:solidFill>
              </a:defRPr>
            </a:pPr>
          </a:p>
          <a:p>
            <a:pPr algn="l">
              <a:defRPr>
                <a:solidFill>
                  <a:srgbClr val="D5D5D5"/>
                </a:solidFill>
              </a:defRPr>
            </a:pPr>
            <a:r>
              <a:t>Tool can now save animations as json</a:t>
            </a:r>
          </a:p>
          <a:p>
            <a:pPr algn="l">
              <a:defRPr>
                <a:solidFill>
                  <a:srgbClr val="D5D5D5"/>
                </a:solidFill>
              </a:defRPr>
            </a:pPr>
          </a:p>
          <a:p>
            <a:pPr algn="l">
              <a:defRPr>
                <a:solidFill>
                  <a:srgbClr val="D5D5D5"/>
                </a:solidFill>
              </a:defRPr>
            </a:pPr>
            <a:r>
              <a:t>What if it could also draw from the api</a:t>
            </a:r>
          </a:p>
          <a:p>
            <a:pPr algn="l">
              <a:defRPr>
                <a:solidFill>
                  <a:srgbClr val="D5D5D5"/>
                </a:solidFill>
              </a:defRPr>
            </a:pPr>
            <a:r>
              <a:t>To place sprites that represent room items</a:t>
            </a:r>
          </a:p>
        </p:txBody>
      </p:sp>
      <p:pic>
        <p:nvPicPr>
          <p:cNvPr id="182" name="mockupsketch.png" descr="mockupsketc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038" y="1763484"/>
            <a:ext cx="16302447" cy="1018903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uper rough mockup of potential top-down version"/>
          <p:cNvSpPr txBox="1"/>
          <p:nvPr/>
        </p:nvSpPr>
        <p:spPr>
          <a:xfrm>
            <a:off x="8651443" y="1010050"/>
            <a:ext cx="708111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Super rough mockup of potential top-down version</a:t>
            </a:r>
          </a:p>
        </p:txBody>
      </p:sp>
      <p:sp>
        <p:nvSpPr>
          <p:cNvPr id="184" name="New graphics window could draw  to a map view from the api…"/>
          <p:cNvSpPr txBox="1"/>
          <p:nvPr/>
        </p:nvSpPr>
        <p:spPr>
          <a:xfrm>
            <a:off x="18873225" y="4878127"/>
            <a:ext cx="5037126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D5D5D5"/>
                </a:solidFill>
              </a:defRPr>
            </a:pPr>
            <a:r>
              <a:t>New graphics window could draw </a:t>
            </a:r>
            <a:br/>
            <a:r>
              <a:t>to a map view from the api</a:t>
            </a:r>
          </a:p>
          <a:p>
            <a:pPr algn="l">
              <a:defRPr>
                <a:solidFill>
                  <a:srgbClr val="D5D5D5"/>
                </a:solidFill>
              </a:defRPr>
            </a:pPr>
            <a:r>
              <a:t>AND can show cutscene animations</a:t>
            </a:r>
          </a:p>
        </p:txBody>
      </p:sp>
      <p:sp>
        <p:nvSpPr>
          <p:cNvPr id="185" name="Line"/>
          <p:cNvSpPr/>
          <p:nvPr/>
        </p:nvSpPr>
        <p:spPr>
          <a:xfrm flipH="1">
            <a:off x="17739384" y="5445923"/>
            <a:ext cx="957258" cy="1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eature hopes"/>
          <p:cNvSpPr txBox="1"/>
          <p:nvPr/>
        </p:nvSpPr>
        <p:spPr>
          <a:xfrm>
            <a:off x="1366122" y="469631"/>
            <a:ext cx="9800591" cy="1849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1" spc="-232" sz="11600">
                <a:solidFill>
                  <a:srgbClr val="D5D5D5"/>
                </a:solidFill>
              </a:defRPr>
            </a:lvl1pPr>
          </a:lstStyle>
          <a:p>
            <a:pPr/>
            <a:r>
              <a:t>Feature hopes</a:t>
            </a:r>
          </a:p>
        </p:txBody>
      </p:sp>
      <p:sp>
        <p:nvSpPr>
          <p:cNvPr id="188" name="Embedded canvas version in game (no tools just view)…"/>
          <p:cNvSpPr txBox="1"/>
          <p:nvPr/>
        </p:nvSpPr>
        <p:spPr>
          <a:xfrm>
            <a:off x="2159222" y="2601962"/>
            <a:ext cx="17384713" cy="922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Embedded canvas version in game (no tools just view)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Background drawing and loading json animations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Place sprites on top (adds a new layer)</a:t>
            </a:r>
          </a:p>
          <a:p>
            <a:pPr lvl="1" marL="13081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Connect it to the </a:t>
            </a:r>
            <a:r>
              <a:rPr u="sng">
                <a:hlinkClick r:id="rId2" invalidUrl="" action="" tgtFrame="" tooltip="" history="1" highlightClick="0" endSnd="0"/>
              </a:rPr>
              <a:t>api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Define sprites in the tool 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Load audio file in tool for animating, maybe include in</a:t>
            </a:r>
            <a:br/>
            <a:r>
              <a:t>animation json file too for playback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Horizontal flip function in tool? </a:t>
            </a:r>
          </a:p>
          <a:p>
            <a:pPr marL="698500" indent="-698500" algn="l" defTabSz="825500">
              <a:spcBef>
                <a:spcPts val="1800"/>
              </a:spcBef>
              <a:buSzPct val="123000"/>
              <a:buChar char="•"/>
              <a:defRPr spc="-55" sz="5500">
                <a:solidFill>
                  <a:srgbClr val="FFFFFF"/>
                </a:solidFill>
              </a:defRPr>
            </a:pPr>
            <a:r>
              <a:t>Onion skin in the tool?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